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7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914400"/>
            <a:ext cx="7696200" cy="3276600"/>
          </a:xfrm>
        </p:spPr>
        <p:txBody>
          <a:bodyPr>
            <a:noAutofit/>
          </a:bodyPr>
          <a:lstStyle/>
          <a:p>
            <a:pPr algn="r"/>
            <a:r>
              <a:rPr lang="en-US" sz="8050" dirty="0" smtClean="0"/>
              <a:t>MAMBO SHOP</a:t>
            </a:r>
            <a:br>
              <a:rPr lang="en-US" sz="8050" dirty="0" smtClean="0"/>
            </a:br>
            <a:r>
              <a:rPr lang="en-US" sz="4200" dirty="0" smtClean="0"/>
              <a:t>SHOP.MAMBO.ZZZ.COM.UA</a:t>
            </a:r>
            <a:endParaRPr lang="uk-UA" sz="4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3600" y="4334933"/>
            <a:ext cx="6705600" cy="2514600"/>
          </a:xfrm>
        </p:spPr>
        <p:txBody>
          <a:bodyPr>
            <a:normAutofit/>
          </a:bodyPr>
          <a:lstStyle/>
          <a:p>
            <a:pPr algn="r"/>
            <a:r>
              <a:rPr lang="ru-RU" sz="3200" dirty="0"/>
              <a:t>М</a:t>
            </a:r>
            <a:r>
              <a:rPr lang="ru-RU" sz="3200" dirty="0" smtClean="0"/>
              <a:t>агазин </a:t>
            </a:r>
            <a:r>
              <a:rPr lang="ru-RU" sz="3200" dirty="0" err="1"/>
              <a:t>ігрових</a:t>
            </a:r>
            <a:r>
              <a:rPr lang="ru-RU" sz="3200" dirty="0"/>
              <a:t> </a:t>
            </a:r>
            <a:r>
              <a:rPr lang="ru-RU" sz="3200" dirty="0" err="1"/>
              <a:t>акаунтів</a:t>
            </a:r>
            <a:r>
              <a:rPr lang="ru-RU" sz="3200" dirty="0"/>
              <a:t> та </a:t>
            </a:r>
            <a:r>
              <a:rPr lang="ru-RU" sz="3200" dirty="0" err="1" smtClean="0"/>
              <a:t>ключів</a:t>
            </a:r>
            <a:endParaRPr lang="ru-RU" sz="3200" dirty="0" smtClean="0"/>
          </a:p>
          <a:p>
            <a:pPr algn="r"/>
            <a:endParaRPr lang="ru-RU" dirty="0"/>
          </a:p>
          <a:p>
            <a:pPr algn="r"/>
            <a:r>
              <a:rPr lang="ru-RU" sz="1800" dirty="0" err="1" smtClean="0"/>
              <a:t>Підготував</a:t>
            </a:r>
            <a:r>
              <a:rPr lang="ru-RU" sz="1800" dirty="0" smtClean="0"/>
              <a:t> </a:t>
            </a:r>
            <a:r>
              <a:rPr lang="ru-RU" sz="1800" dirty="0" err="1" smtClean="0"/>
              <a:t>учень</a:t>
            </a:r>
            <a:r>
              <a:rPr lang="ru-RU" sz="1800" dirty="0" smtClean="0"/>
              <a:t> </a:t>
            </a:r>
            <a:r>
              <a:rPr lang="ru-RU" sz="1800" dirty="0" err="1" smtClean="0"/>
              <a:t>Луцької</a:t>
            </a:r>
            <a:r>
              <a:rPr lang="ru-RU" sz="1800" dirty="0" smtClean="0"/>
              <a:t> </a:t>
            </a:r>
            <a:r>
              <a:rPr lang="ru-RU" sz="1800" dirty="0" err="1" smtClean="0"/>
              <a:t>Гімназії</a:t>
            </a:r>
            <a:r>
              <a:rPr lang="ru-RU" sz="1800" dirty="0" smtClean="0"/>
              <a:t> </a:t>
            </a:r>
            <a:r>
              <a:rPr lang="uk-UA" sz="1800" dirty="0" smtClean="0"/>
              <a:t>№</a:t>
            </a:r>
            <a:r>
              <a:rPr lang="en-US" sz="1800" dirty="0" smtClean="0"/>
              <a:t>18</a:t>
            </a:r>
            <a:endParaRPr lang="en-US" dirty="0" smtClean="0"/>
          </a:p>
          <a:p>
            <a:pPr algn="r"/>
            <a:r>
              <a:rPr lang="uk-UA" sz="3200" dirty="0" err="1" smtClean="0"/>
              <a:t>Патіюк</a:t>
            </a:r>
            <a:r>
              <a:rPr lang="uk-UA" sz="3200" dirty="0" smtClean="0"/>
              <a:t> Максим</a:t>
            </a:r>
            <a:endParaRPr lang="en-US" sz="3200" dirty="0" smtClean="0"/>
          </a:p>
          <a:p>
            <a:pPr algn="r"/>
            <a:endParaRPr lang="en-US" dirty="0"/>
          </a:p>
          <a:p>
            <a:pPr algn="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02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uk-UA" dirty="0" smtClean="0"/>
              <a:t>Спершу була ідея…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k-UA" dirty="0" smtClean="0"/>
              <a:t>В 2015 році в мене виникла ідея створити україномовний сайт, який буде давати можливість всім бажаючим купити ігрові товари за дуже низьку </a:t>
            </a:r>
            <a:r>
              <a:rPr lang="uk-UA" dirty="0" smtClean="0"/>
              <a:t>ціну.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uk-UA" dirty="0" smtClean="0"/>
              <a:t>Окрім цього, магазин мусив гарантувати детальну інформацію про гру та повну </a:t>
            </a:r>
            <a:r>
              <a:rPr lang="uk-UA" dirty="0" smtClean="0"/>
              <a:t>гарантію</a:t>
            </a:r>
            <a:r>
              <a:rPr lang="en-US" dirty="0" smtClean="0"/>
              <a:t> </a:t>
            </a:r>
            <a:r>
              <a:rPr lang="uk-UA" dirty="0" smtClean="0"/>
              <a:t>і заміну товару в разі певних проблем.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425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58333" y="95250"/>
            <a:ext cx="8077200" cy="869950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5400" dirty="0" smtClean="0"/>
              <a:t>Історія створення</a:t>
            </a:r>
            <a:endParaRPr lang="uk-UA" sz="5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228600" y="1726811"/>
            <a:ext cx="2286000" cy="4343400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Перша адреса сайту – </a:t>
            </a:r>
            <a:r>
              <a:rPr lang="en-US" dirty="0" smtClean="0"/>
              <a:t>mambo.zzz.com.ua/shop.html</a:t>
            </a:r>
          </a:p>
          <a:p>
            <a:r>
              <a:rPr lang="uk-UA" dirty="0" smtClean="0"/>
              <a:t>Сучасна адреса – </a:t>
            </a:r>
            <a:r>
              <a:rPr lang="en-US" dirty="0" smtClean="0"/>
              <a:t>shop.mambo.zzz.com.ua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2575982" y="1600200"/>
            <a:ext cx="6553200" cy="3352800"/>
          </a:xfrm>
        </p:spPr>
        <p:txBody>
          <a:bodyPr/>
          <a:lstStyle/>
          <a:p>
            <a:r>
              <a:rPr lang="uk-UA" dirty="0" smtClean="0"/>
              <a:t>Перша версія магазину появилася в 2015 році. Вона представляла список продуктів, ціну і посилання для купівлі. Протягом року дизайн обновлювався, дороблювався а сам сайт перейшов на персональний домен</a:t>
            </a:r>
            <a:endParaRPr lang="uk-UA" dirty="0"/>
          </a:p>
        </p:txBody>
      </p:sp>
      <p:pic>
        <p:nvPicPr>
          <p:cNvPr id="1026" name="Picture 2" descr="G:\Downloads\f511c8a656009efead5e6989660f23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982537"/>
            <a:ext cx="5761567" cy="8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344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10706207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76200"/>
            <a:ext cx="10706208" cy="6781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1" y="63260"/>
            <a:ext cx="10477609" cy="6794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228600"/>
            <a:ext cx="10706207" cy="6629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8625"/>
            <a:ext cx="10706208" cy="6849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533400"/>
            <a:ext cx="10706206" cy="63038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006" y="533399"/>
            <a:ext cx="10843405" cy="63038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942" y="-228601"/>
            <a:ext cx="11252741" cy="70658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1" y="609600"/>
            <a:ext cx="10782409" cy="62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533400" y="1371600"/>
            <a:ext cx="7315200" cy="3962400"/>
          </a:xfrm>
        </p:spPr>
        <p:txBody>
          <a:bodyPr>
            <a:noAutofit/>
          </a:bodyPr>
          <a:lstStyle/>
          <a:p>
            <a:r>
              <a:rPr lang="uk-UA" sz="3600" dirty="0" smtClean="0">
                <a:solidFill>
                  <a:schemeClr val="bg1"/>
                </a:solidFill>
              </a:rPr>
              <a:t>Частка </a:t>
            </a:r>
            <a:r>
              <a:rPr lang="en-US" sz="3600" dirty="0" smtClean="0">
                <a:solidFill>
                  <a:schemeClr val="bg1"/>
                </a:solidFill>
              </a:rPr>
              <a:t>“MAMBO” </a:t>
            </a:r>
            <a:r>
              <a:rPr lang="uk-UA" sz="3600" dirty="0" smtClean="0">
                <a:solidFill>
                  <a:schemeClr val="bg1"/>
                </a:solidFill>
              </a:rPr>
              <a:t>є моїм псевдонімом, який я дуже часто використовую. Приставка  </a:t>
            </a:r>
            <a:r>
              <a:rPr lang="en-US" sz="3600" dirty="0" smtClean="0">
                <a:solidFill>
                  <a:schemeClr val="bg1"/>
                </a:solidFill>
              </a:rPr>
              <a:t>“SHOP” </a:t>
            </a:r>
            <a:r>
              <a:rPr lang="uk-UA" sz="3600" dirty="0" smtClean="0">
                <a:solidFill>
                  <a:schemeClr val="bg1"/>
                </a:solidFill>
              </a:rPr>
              <a:t>характеризую цей сайт як Інтернет магазин. Але, він міг називатися </a:t>
            </a:r>
            <a:r>
              <a:rPr lang="en-US" sz="3600" dirty="0" smtClean="0">
                <a:solidFill>
                  <a:schemeClr val="bg1"/>
                </a:solidFill>
              </a:rPr>
              <a:t>shop mambo, game shop </a:t>
            </a:r>
            <a:r>
              <a:rPr lang="uk-UA" sz="3600" dirty="0" smtClean="0">
                <a:solidFill>
                  <a:schemeClr val="bg1"/>
                </a:solidFill>
              </a:rPr>
              <a:t>або </a:t>
            </a:r>
            <a:r>
              <a:rPr lang="en-US" sz="3600" dirty="0" smtClean="0">
                <a:solidFill>
                  <a:schemeClr val="bg1"/>
                </a:solidFill>
              </a:rPr>
              <a:t>m-shop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7200" y="67733"/>
            <a:ext cx="7620000" cy="990600"/>
          </a:xfrm>
        </p:spPr>
        <p:txBody>
          <a:bodyPr>
            <a:noAutofit/>
          </a:bodyPr>
          <a:lstStyle/>
          <a:p>
            <a:r>
              <a:rPr lang="uk-UA" sz="4800" dirty="0" smtClean="0"/>
              <a:t>Чому саме </a:t>
            </a:r>
            <a:r>
              <a:rPr lang="en-US" sz="4800" dirty="0" smtClean="0"/>
              <a:t>MAMBO SHOP</a:t>
            </a:r>
            <a:r>
              <a:rPr lang="en-US" sz="4800" dirty="0"/>
              <a:t>?</a:t>
            </a:r>
            <a:endParaRPr lang="uk-UA" sz="4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60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uk-UA" dirty="0" smtClean="0"/>
              <a:t>Технічні аспекти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uk-UA" dirty="0" smtClean="0"/>
              <a:t>Сервера </a:t>
            </a:r>
            <a:r>
              <a:rPr lang="en-US" dirty="0" smtClean="0"/>
              <a:t>zzz.com.ua </a:t>
            </a:r>
            <a:r>
              <a:rPr lang="uk-UA" dirty="0" smtClean="0"/>
              <a:t>знаходяться </a:t>
            </a:r>
            <a:r>
              <a:rPr lang="uk-UA" dirty="0" smtClean="0"/>
              <a:t>у </a:t>
            </a:r>
            <a:r>
              <a:rPr lang="uk-UA" dirty="0" smtClean="0"/>
              <a:t>Вінниці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k-UA" dirty="0" smtClean="0"/>
              <a:t>При розробці сайту використовувалися</a:t>
            </a:r>
            <a:r>
              <a:rPr lang="en-US" dirty="0" smtClean="0"/>
              <a:t> html, </a:t>
            </a:r>
            <a:r>
              <a:rPr lang="en-US" dirty="0" err="1" smtClean="0"/>
              <a:t>css</a:t>
            </a:r>
            <a:r>
              <a:rPr lang="uk-UA" dirty="0" smtClean="0"/>
              <a:t>, </a:t>
            </a:r>
            <a:r>
              <a:rPr lang="en-US" dirty="0" err="1" smtClean="0"/>
              <a:t>php</a:t>
            </a:r>
            <a:r>
              <a:rPr lang="uk-UA" dirty="0" smtClean="0"/>
              <a:t> та </a:t>
            </a:r>
            <a:r>
              <a:rPr lang="en-US" dirty="0" smtClean="0"/>
              <a:t>JavaScript</a:t>
            </a:r>
            <a:r>
              <a:rPr lang="en-US" dirty="0" smtClean="0"/>
              <a:t>.</a:t>
            </a:r>
            <a:endParaRPr lang="uk-UA" dirty="0" smtClean="0"/>
          </a:p>
          <a:p>
            <a:r>
              <a:rPr lang="uk-UA" dirty="0" smtClean="0"/>
              <a:t>Магазин створений за допомогою </a:t>
            </a:r>
            <a:r>
              <a:rPr lang="en-US" dirty="0" smtClean="0"/>
              <a:t>Notepad++ </a:t>
            </a:r>
            <a:r>
              <a:rPr lang="uk-UA" dirty="0" smtClean="0"/>
              <a:t>і</a:t>
            </a:r>
            <a:r>
              <a:rPr lang="en-US" dirty="0" smtClean="0"/>
              <a:t> </a:t>
            </a:r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uk-UA" dirty="0" smtClean="0"/>
              <a:t>Сайт тримається на Українському </a:t>
            </a:r>
            <a:r>
              <a:rPr lang="uk-UA" dirty="0" err="1" smtClean="0"/>
              <a:t>хостингу</a:t>
            </a:r>
            <a:r>
              <a:rPr lang="uk-UA" dirty="0" smtClean="0"/>
              <a:t> </a:t>
            </a:r>
            <a:r>
              <a:rPr lang="en-US" dirty="0" smtClean="0"/>
              <a:t>zzz.com.ua. </a:t>
            </a:r>
            <a:r>
              <a:rPr lang="uk-UA" dirty="0" smtClean="0"/>
              <a:t>Саме він видав безкоштовний домен для магазину.</a:t>
            </a:r>
            <a:endParaRPr lang="uk-UA" dirty="0"/>
          </a:p>
        </p:txBody>
      </p:sp>
      <p:pic>
        <p:nvPicPr>
          <p:cNvPr id="2050" name="Picture 2" descr="G:\Downloads\5804e3bd9d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5650412"/>
            <a:ext cx="1314451" cy="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-76200"/>
            <a:ext cx="9372600" cy="701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78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990600"/>
          </a:xfrm>
        </p:spPr>
        <p:txBody>
          <a:bodyPr>
            <a:noAutofit/>
          </a:bodyPr>
          <a:lstStyle/>
          <a:p>
            <a:r>
              <a:rPr lang="uk-UA" sz="6600" dirty="0" smtClean="0"/>
              <a:t>Плани на майбутнє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35000" y="1752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err="1" smtClean="0"/>
              <a:t>Найблищим</a:t>
            </a:r>
            <a:r>
              <a:rPr lang="uk-UA" sz="3200" dirty="0" smtClean="0"/>
              <a:t> часом я планую розширити асортимент товарів, зробити дизайн зрозумілішим і сучаснішим та переробити інформаційне меню і категорію відгуків від покупців. Окрім цього, планую перейти на коротший домен</a:t>
            </a:r>
            <a:r>
              <a:rPr lang="en-US" sz="3200" dirty="0" smtClean="0"/>
              <a:t>: </a:t>
            </a:r>
            <a:r>
              <a:rPr lang="en-US" sz="3200" b="1" dirty="0" smtClean="0"/>
              <a:t>shop.mambo.in.ua</a:t>
            </a:r>
            <a:endParaRPr lang="uk-UA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7691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Другая 2">
      <a:dk1>
        <a:srgbClr val="FFFFFF"/>
      </a:dk1>
      <a:lt1>
        <a:sysClr val="window" lastClr="FFFFFF"/>
      </a:lt1>
      <a:dk2>
        <a:srgbClr val="92D050"/>
      </a:dk2>
      <a:lt2>
        <a:srgbClr val="00B0F0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226</TotalTime>
  <Words>228</Words>
  <Application>Microsoft Office PowerPoint</Application>
  <PresentationFormat>Экран (4:3)</PresentationFormat>
  <Paragraphs>21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Обычная</vt:lpstr>
      <vt:lpstr>MAMBO SHOP SHOP.MAMBO.ZZZ.COM.UA</vt:lpstr>
      <vt:lpstr>Спершу була ідея…</vt:lpstr>
      <vt:lpstr>Історія створення</vt:lpstr>
      <vt:lpstr>Презентация PowerPoint</vt:lpstr>
      <vt:lpstr>Чому саме MAMBO SHOP?</vt:lpstr>
      <vt:lpstr>Технічні аспекти</vt:lpstr>
      <vt:lpstr>Плани на майбутнє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SHOP SHOP.MAMBO.ZZZ.COM.UA</dc:title>
  <dc:creator>MAMBO</dc:creator>
  <cp:lastModifiedBy>MAMBO</cp:lastModifiedBy>
  <cp:revision>12</cp:revision>
  <dcterms:created xsi:type="dcterms:W3CDTF">2017-02-26T11:19:02Z</dcterms:created>
  <dcterms:modified xsi:type="dcterms:W3CDTF">2017-02-27T14:48:03Z</dcterms:modified>
</cp:coreProperties>
</file>